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токод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H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токодH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2</cp:revision>
  <dcterms:created xsi:type="dcterms:W3CDTF">2017-06-26T02:51:09Z</dcterms:created>
  <dcterms:modified xsi:type="dcterms:W3CDTF">2020-03-21T14:07:28Z</dcterms:modified>
</cp:coreProperties>
</file>